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</p:sldIdLst>
  <p:sldSz cx="2159952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>
        <p:scale>
          <a:sx n="44" d="100"/>
          <a:sy n="44" d="100"/>
        </p:scale>
        <p:origin x="6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356703"/>
            <a:ext cx="1835959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7563446"/>
            <a:ext cx="1619964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8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766678"/>
            <a:ext cx="4657398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66678"/>
            <a:ext cx="13702199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3590057"/>
            <a:ext cx="1862959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9636813"/>
            <a:ext cx="1862959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7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766681"/>
            <a:ext cx="186295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3530053"/>
            <a:ext cx="9137610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5260078"/>
            <a:ext cx="9137610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3530053"/>
            <a:ext cx="918261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5260078"/>
            <a:ext cx="9182611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7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7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073367"/>
            <a:ext cx="10934760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0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073367"/>
            <a:ext cx="10934760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2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766681"/>
            <a:ext cx="186295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3833390"/>
            <a:ext cx="186295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3346867"/>
            <a:ext cx="728984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8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B138AF-56ED-5144-BAF7-F9EE6A06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7" t="5486" r="339" b="2414"/>
          <a:stretch/>
        </p:blipFill>
        <p:spPr>
          <a:xfrm>
            <a:off x="-238" y="0"/>
            <a:ext cx="21600000" cy="144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29</cp:revision>
  <dcterms:created xsi:type="dcterms:W3CDTF">2017-08-04T08:27:17Z</dcterms:created>
  <dcterms:modified xsi:type="dcterms:W3CDTF">2019-11-19T12:01:39Z</dcterms:modified>
</cp:coreProperties>
</file>